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00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2EC74-46FA-A33A-37B0-2729CDDDF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6A7F8-9CA3-9389-178F-0921858F8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713B0-5D37-FB70-6C32-FF1075174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40C64-59B8-4AAF-CA38-A75F651B3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C3EB-966D-C54F-FA28-CB76E29B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819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7496-413B-A519-9BBB-03DF71110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3CCA3-15C3-8FBA-568F-52079F1EA1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C90FA-7758-AED6-B12F-47737201B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42F3E-9F2C-E1D7-947E-25D24370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A9C5B-76C0-A460-62A8-04E25672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182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425CFB-E1AA-78BF-6440-2E06191719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FF134D-8288-E22B-7331-37242D808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E8FAE-247F-16C8-56D0-0AB11A6E2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D8E34-1702-FDC4-C47D-D8AC63444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04616-9529-B556-326A-BB971410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099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E8819-4F00-B6EA-7063-ADF719BFF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3E393-195E-3652-FF9F-1A91A3E74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98833-0FD4-8E71-2D77-BA6D76FE5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3F8DB-BEE9-8EF9-354C-98C8F0AC1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7E879-BFBD-AE9C-73DA-4DBE2869C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291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CE988-645F-84FE-9198-B29B557E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A3B2E-A4E8-E68E-EDA2-A831FE146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7FE04-9F1F-A7B8-ADAB-5FD564F20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2140A-61B6-34A5-7B43-1504F2038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DD8F6-EDD0-3EF9-174E-E440FFD75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85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1CFB7-AB4B-AE48-3118-F06D4E19C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93913-737D-F5F8-5618-A75073228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08903-C2D8-EE20-280F-D12B1E292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36F7E-4604-90B8-277A-BA9534A1F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78935C-1C5D-7A51-53E4-479E0F70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D04AA-7964-E6C4-22ED-FA033170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37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6FD20-4EE5-D594-7702-AB1EC2112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9086E-6886-3381-E4E1-26D1AF903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FC874-E7AD-B255-7B27-23C91B3A1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D216CC-65FD-A0F1-8CA9-DD845A1E9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EEA950-44F4-3310-069F-D13EBCFDE6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53559A-63CA-4AC4-42BF-972DB5A1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BF8941-8AFA-7FA1-4F14-79E195166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8B650-4571-8FAD-87E7-8D6637BA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83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EB44-0238-B3A8-A7B7-F608F80BA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D6C472-5BFA-D250-1E26-50A071DAD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D51F3-175E-EECA-84F6-88A30E786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12BE0-BE5F-3E39-5FC5-9783B5877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5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120A1D-6091-63FD-64C8-E819264D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15A22E-60D0-94A1-8D74-B787CCAAF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26C72-CA41-CC1B-FF2B-6D1378F78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58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CCC21-44AA-C52F-B793-01EF85D64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7014-CA53-4CF8-A18C-09352897E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8B071-C4B0-C192-74E9-4EF5BE024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D0A04-BED2-E4A7-ED7C-389A934F9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89DCC-72CE-D9BE-1B81-F2481D20C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BEC8E-C803-A702-71DD-92759ECDB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843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DE4A-1246-0E81-998D-DE980781C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CE31F7-42DC-0091-986B-391CD704E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39758F-A8D0-9C34-A0C3-BA22BD70E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6E189-21C2-EC3A-7AF7-2B957E03F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77063-87FC-CD01-CF91-8124A40A4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674DA-1311-748D-63C0-585E4092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58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6F686E-A357-B6FE-7FCC-38D151B66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EE9CE-FF5F-AFA5-6F77-B84586CED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5D86B-DAC2-8932-201F-FD5D595C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03547-F037-4638-810B-884BCA0B5516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9F7A0-6FDC-3567-FE25-4E1A7FBCFC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F5216-6DFA-A509-62D2-33718D3C1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13763-4771-469B-86D1-5EA3E0FA91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06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F820C3-BA0F-28C4-0134-F766B55E1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2" t="39781" r="3862" b="23582"/>
          <a:stretch/>
        </p:blipFill>
        <p:spPr>
          <a:xfrm>
            <a:off x="4872792" y="2147438"/>
            <a:ext cx="4311082" cy="1331070"/>
          </a:xfrm>
          <a:prstGeom prst="rect">
            <a:avLst/>
          </a:prstGeom>
          <a:ln w="57150" cap="sq">
            <a:solidFill>
              <a:srgbClr val="00B050"/>
            </a:solidFill>
            <a:prstDash val="solid"/>
            <a:miter lim="800000"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606A92-B763-B3A7-E984-9ACDB9E8DD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2" t="39781" r="3862" b="23582"/>
          <a:stretch/>
        </p:blipFill>
        <p:spPr>
          <a:xfrm>
            <a:off x="457202" y="2147438"/>
            <a:ext cx="4297638" cy="1326919"/>
          </a:xfrm>
          <a:prstGeom prst="rect">
            <a:avLst/>
          </a:prstGeom>
          <a:ln w="57150" cap="sq">
            <a:solidFill>
              <a:srgbClr val="808000"/>
            </a:solidFill>
            <a:prstDash val="solid"/>
            <a:miter lim="800000"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9B0445-B28F-9DC5-C06F-F00C398E18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51" b="24712"/>
          <a:stretch/>
        </p:blipFill>
        <p:spPr>
          <a:xfrm>
            <a:off x="4872792" y="768440"/>
            <a:ext cx="4311083" cy="1258966"/>
          </a:xfrm>
          <a:prstGeom prst="rect">
            <a:avLst/>
          </a:prstGeom>
          <a:ln w="57150" cap="sq">
            <a:solidFill>
              <a:srgbClr val="993300"/>
            </a:solidFill>
            <a:prstDash val="solid"/>
            <a:miter lim="800000"/>
          </a:ln>
          <a:effectLst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E7353F-1AEE-0B05-7326-8ABECFE71F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46" b="22594"/>
          <a:stretch/>
        </p:blipFill>
        <p:spPr>
          <a:xfrm>
            <a:off x="457202" y="768440"/>
            <a:ext cx="4297638" cy="1258966"/>
          </a:xfrm>
          <a:prstGeom prst="rect">
            <a:avLst/>
          </a:prstGeom>
          <a:ln w="57150" cap="sq">
            <a:solidFill>
              <a:srgbClr val="FF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798915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Gašper Bizjan</dc:creator>
  <cp:lastModifiedBy>Gašper Bizjan</cp:lastModifiedBy>
  <cp:revision>1</cp:revision>
  <dcterms:created xsi:type="dcterms:W3CDTF">2023-03-23T20:58:29Z</dcterms:created>
  <dcterms:modified xsi:type="dcterms:W3CDTF">2023-03-23T20:58:30Z</dcterms:modified>
</cp:coreProperties>
</file>

<file path=docProps/thumbnail.jpeg>
</file>